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1" r:id="rId2"/>
    <p:sldId id="373" r:id="rId3"/>
    <p:sldId id="374" r:id="rId4"/>
    <p:sldId id="390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5" r:id="rId15"/>
    <p:sldId id="387" r:id="rId16"/>
    <p:sldId id="389" r:id="rId17"/>
    <p:sldId id="3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CC"/>
    <a:srgbClr val="FF6600"/>
    <a:srgbClr val="DA0000"/>
    <a:srgbClr val="33CC33"/>
    <a:srgbClr val="1CA4F8"/>
    <a:srgbClr val="2D2B73"/>
    <a:srgbClr val="FFFF99"/>
    <a:srgbClr val="5891D6"/>
    <a:srgbClr val="44A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4" autoAdjust="0"/>
    <p:restoredTop sz="94559" autoAdjust="0"/>
  </p:normalViewPr>
  <p:slideViewPr>
    <p:cSldViewPr>
      <p:cViewPr>
        <p:scale>
          <a:sx n="90" d="100"/>
          <a:sy n="90" d="100"/>
        </p:scale>
        <p:origin x="-701" y="8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C433B-E9E0-4C6A-9315-A136D89F442B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813016B-5459-4C9C-BEEC-52D209FB193E}">
      <dgm:prSet phldrT="[Текст]" custT="1"/>
      <dgm:spPr>
        <a:solidFill>
          <a:srgbClr val="0066CC"/>
        </a:solidFill>
      </dgm:spPr>
      <dgm:t>
        <a:bodyPr/>
        <a:lstStyle/>
        <a:p>
          <a:r>
            <a:rPr lang="ru-RU" sz="2400" dirty="0" smtClean="0"/>
            <a:t>ПОКАЗ </a:t>
          </a:r>
          <a:r>
            <a:rPr lang="ru-RU" sz="2400" dirty="0" smtClean="0"/>
            <a:t>МУЛЬТРОЛИКА</a:t>
          </a:r>
          <a:endParaRPr lang="ru-RU" sz="2400" dirty="0"/>
        </a:p>
      </dgm:t>
    </dgm:pt>
    <dgm:pt modelId="{45E9F04A-0C00-48CC-8559-753A7E8E0FC5}" type="parTrans" cxnId="{F62B97E6-4FF1-4BC4-AAD0-4B496BF12290}">
      <dgm:prSet/>
      <dgm:spPr/>
      <dgm:t>
        <a:bodyPr/>
        <a:lstStyle/>
        <a:p>
          <a:endParaRPr lang="ru-RU"/>
        </a:p>
      </dgm:t>
    </dgm:pt>
    <dgm:pt modelId="{7B271922-D7C6-42F9-B68E-3C5968EE5C23}" type="sibTrans" cxnId="{F62B97E6-4FF1-4BC4-AAD0-4B496BF12290}">
      <dgm:prSet/>
      <dgm:spPr/>
      <dgm:t>
        <a:bodyPr/>
        <a:lstStyle/>
        <a:p>
          <a:endParaRPr lang="ru-RU"/>
        </a:p>
      </dgm:t>
    </dgm:pt>
    <dgm:pt modelId="{C6F107E5-4158-40B8-9FAF-5E3A63D601F3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2000" b="1" dirty="0" smtClean="0">
              <a:solidFill>
                <a:schemeClr val="tx2"/>
              </a:solidFill>
            </a:rPr>
            <a:t>КОНТРОЛЬ РОДИТЕЛЕЙ ПОВЕДЕНИЯ ДЕТЕЙ В СЕТИ ИНТЕРНЕТ</a:t>
          </a:r>
          <a:endParaRPr lang="ru-RU" sz="2000" b="1" dirty="0">
            <a:solidFill>
              <a:schemeClr val="tx2"/>
            </a:solidFill>
          </a:endParaRPr>
        </a:p>
      </dgm:t>
    </dgm:pt>
    <dgm:pt modelId="{882A4014-AE35-47FC-B3B1-E82601FCF46B}" type="parTrans" cxnId="{A722276C-6D9B-4583-9C24-CC544BAB8AA4}">
      <dgm:prSet/>
      <dgm:spPr/>
      <dgm:t>
        <a:bodyPr/>
        <a:lstStyle/>
        <a:p>
          <a:endParaRPr lang="ru-RU"/>
        </a:p>
      </dgm:t>
    </dgm:pt>
    <dgm:pt modelId="{62425B64-22C1-47C3-82E1-574B24AF5C9B}" type="sibTrans" cxnId="{A722276C-6D9B-4583-9C24-CC544BAB8AA4}">
      <dgm:prSet/>
      <dgm:spPr/>
      <dgm:t>
        <a:bodyPr/>
        <a:lstStyle/>
        <a:p>
          <a:endParaRPr lang="ru-RU"/>
        </a:p>
      </dgm:t>
    </dgm:pt>
    <dgm:pt modelId="{1DAB7557-7375-44FA-A38A-FBEB2B447500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</a:rPr>
            <a:t>ОБУЧАЮЩАЯ ИГРА</a:t>
          </a:r>
          <a:endParaRPr lang="ru-RU" sz="2400" b="1" dirty="0">
            <a:solidFill>
              <a:schemeClr val="accent6">
                <a:lumMod val="50000"/>
              </a:schemeClr>
            </a:solidFill>
          </a:endParaRPr>
        </a:p>
      </dgm:t>
    </dgm:pt>
    <dgm:pt modelId="{52EA6328-3C14-41B9-83F4-9390DBD5D9CD}" type="parTrans" cxnId="{4ED84B5A-A754-4E54-B9CF-2915FCD67C74}">
      <dgm:prSet/>
      <dgm:spPr/>
      <dgm:t>
        <a:bodyPr/>
        <a:lstStyle/>
        <a:p>
          <a:endParaRPr lang="ru-RU"/>
        </a:p>
      </dgm:t>
    </dgm:pt>
    <dgm:pt modelId="{1FC50461-8654-4A88-88C5-C5F203FDCC17}" type="sibTrans" cxnId="{4ED84B5A-A754-4E54-B9CF-2915FCD67C74}">
      <dgm:prSet/>
      <dgm:spPr/>
      <dgm:t>
        <a:bodyPr/>
        <a:lstStyle/>
        <a:p>
          <a:endParaRPr lang="ru-RU"/>
        </a:p>
      </dgm:t>
    </dgm:pt>
    <dgm:pt modelId="{5C9ACC03-47D6-4D43-B9C0-48D1B93BAA93}" type="pres">
      <dgm:prSet presAssocID="{D96C433B-E9E0-4C6A-9315-A136D89F442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A3C5160-3ACC-4B75-A4E5-12D5C4E168ED}" type="pres">
      <dgm:prSet presAssocID="{4813016B-5459-4C9C-BEEC-52D209FB193E}" presName="gear1" presStyleLbl="node1" presStyleIdx="0" presStyleCnt="3" custScaleX="117649" custScaleY="114681" custLinFactNeighborX="17484" custLinFactNeighborY="-152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F78BA-0AD0-4D9C-891A-AD934737BCFA}" type="pres">
      <dgm:prSet presAssocID="{4813016B-5459-4C9C-BEEC-52D209FB193E}" presName="gear1srcNode" presStyleLbl="node1" presStyleIdx="0" presStyleCnt="3"/>
      <dgm:spPr/>
      <dgm:t>
        <a:bodyPr/>
        <a:lstStyle/>
        <a:p>
          <a:endParaRPr lang="ru-RU"/>
        </a:p>
      </dgm:t>
    </dgm:pt>
    <dgm:pt modelId="{8E6AF78C-A283-4C4E-87E4-D11647333BBB}" type="pres">
      <dgm:prSet presAssocID="{4813016B-5459-4C9C-BEEC-52D209FB193E}" presName="gear1dstNode" presStyleLbl="node1" presStyleIdx="0" presStyleCnt="3"/>
      <dgm:spPr/>
      <dgm:t>
        <a:bodyPr/>
        <a:lstStyle/>
        <a:p>
          <a:endParaRPr lang="ru-RU"/>
        </a:p>
      </dgm:t>
    </dgm:pt>
    <dgm:pt modelId="{62615BAE-134D-4099-9781-B489332BEC67}" type="pres">
      <dgm:prSet presAssocID="{C6F107E5-4158-40B8-9FAF-5E3A63D601F3}" presName="gear2" presStyleLbl="node1" presStyleIdx="1" presStyleCnt="3" custScaleX="168536" custScaleY="153767" custLinFactNeighborX="-71768" custLinFactNeighborY="296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C9077-EEC3-4282-B07D-A1ED81504730}" type="pres">
      <dgm:prSet presAssocID="{C6F107E5-4158-40B8-9FAF-5E3A63D601F3}" presName="gear2srcNode" presStyleLbl="node1" presStyleIdx="1" presStyleCnt="3"/>
      <dgm:spPr/>
      <dgm:t>
        <a:bodyPr/>
        <a:lstStyle/>
        <a:p>
          <a:endParaRPr lang="ru-RU"/>
        </a:p>
      </dgm:t>
    </dgm:pt>
    <dgm:pt modelId="{EECA321D-E43B-4FBE-8D48-FB0D1A9F1845}" type="pres">
      <dgm:prSet presAssocID="{C6F107E5-4158-40B8-9FAF-5E3A63D601F3}" presName="gear2dstNode" presStyleLbl="node1" presStyleIdx="1" presStyleCnt="3"/>
      <dgm:spPr/>
      <dgm:t>
        <a:bodyPr/>
        <a:lstStyle/>
        <a:p>
          <a:endParaRPr lang="ru-RU"/>
        </a:p>
      </dgm:t>
    </dgm:pt>
    <dgm:pt modelId="{7FE57134-0585-4A7A-86DC-D887C9916092}" type="pres">
      <dgm:prSet presAssocID="{1DAB7557-7375-44FA-A38A-FBEB2B447500}" presName="gear3" presStyleLbl="node1" presStyleIdx="2" presStyleCnt="3" custAng="21553316" custScaleX="166691" custScaleY="168306" custLinFactNeighborX="-18896" custLinFactNeighborY="-1136"/>
      <dgm:spPr/>
      <dgm:t>
        <a:bodyPr/>
        <a:lstStyle/>
        <a:p>
          <a:endParaRPr lang="ru-RU"/>
        </a:p>
      </dgm:t>
    </dgm:pt>
    <dgm:pt modelId="{5FD6D5E6-4040-43BF-B5F1-7818AE052257}" type="pres">
      <dgm:prSet presAssocID="{1DAB7557-7375-44FA-A38A-FBEB2B44750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B4A98-298C-4988-92D7-C05D081D6FD9}" type="pres">
      <dgm:prSet presAssocID="{1DAB7557-7375-44FA-A38A-FBEB2B447500}" presName="gear3srcNode" presStyleLbl="node1" presStyleIdx="2" presStyleCnt="3"/>
      <dgm:spPr/>
      <dgm:t>
        <a:bodyPr/>
        <a:lstStyle/>
        <a:p>
          <a:endParaRPr lang="ru-RU"/>
        </a:p>
      </dgm:t>
    </dgm:pt>
    <dgm:pt modelId="{9AF110A9-505E-41C7-BE39-51F588D6F11C}" type="pres">
      <dgm:prSet presAssocID="{1DAB7557-7375-44FA-A38A-FBEB2B447500}" presName="gear3dstNode" presStyleLbl="node1" presStyleIdx="2" presStyleCnt="3"/>
      <dgm:spPr/>
      <dgm:t>
        <a:bodyPr/>
        <a:lstStyle/>
        <a:p>
          <a:endParaRPr lang="ru-RU"/>
        </a:p>
      </dgm:t>
    </dgm:pt>
    <dgm:pt modelId="{67F38C4A-A89A-4D2C-AE24-CA110083E172}" type="pres">
      <dgm:prSet presAssocID="{7B271922-D7C6-42F9-B68E-3C5968EE5C23}" presName="connector1" presStyleLbl="sibTrans2D1" presStyleIdx="0" presStyleCnt="3" custAng="269726" custLinFactNeighborX="20318" custLinFactNeighborY="-20078"/>
      <dgm:spPr/>
      <dgm:t>
        <a:bodyPr/>
        <a:lstStyle/>
        <a:p>
          <a:endParaRPr lang="ru-RU"/>
        </a:p>
      </dgm:t>
    </dgm:pt>
    <dgm:pt modelId="{EB8BEE76-3783-4A24-A4C5-E2207EF3112B}" type="pres">
      <dgm:prSet presAssocID="{62425B64-22C1-47C3-82E1-574B24AF5C9B}" presName="connector2" presStyleLbl="sibTrans2D1" presStyleIdx="1" presStyleCnt="3" custAng="20989167" custLinFactNeighborX="-64773" custLinFactNeighborY="3158"/>
      <dgm:spPr/>
      <dgm:t>
        <a:bodyPr/>
        <a:lstStyle/>
        <a:p>
          <a:endParaRPr lang="ru-RU"/>
        </a:p>
      </dgm:t>
    </dgm:pt>
    <dgm:pt modelId="{89602C68-5BD8-4990-94EA-BA140938492A}" type="pres">
      <dgm:prSet presAssocID="{1FC50461-8654-4A88-88C5-C5F203FDCC17}" presName="connector3" presStyleLbl="sibTrans2D1" presStyleIdx="2" presStyleCnt="3" custAng="6867497" custLinFactNeighborX="-1879" custLinFactNeighborY="-14617"/>
      <dgm:spPr/>
      <dgm:t>
        <a:bodyPr/>
        <a:lstStyle/>
        <a:p>
          <a:endParaRPr lang="ru-RU"/>
        </a:p>
      </dgm:t>
    </dgm:pt>
  </dgm:ptLst>
  <dgm:cxnLst>
    <dgm:cxn modelId="{6A30864D-B272-43A5-B98F-38F334FF3057}" type="presOf" srcId="{1DAB7557-7375-44FA-A38A-FBEB2B447500}" destId="{7FE57134-0585-4A7A-86DC-D887C9916092}" srcOrd="0" destOrd="0" presId="urn:microsoft.com/office/officeart/2005/8/layout/gear1"/>
    <dgm:cxn modelId="{9CB25363-570D-48E4-8012-7A2B23FACE0E}" type="presOf" srcId="{4813016B-5459-4C9C-BEEC-52D209FB193E}" destId="{8E6AF78C-A283-4C4E-87E4-D11647333BBB}" srcOrd="2" destOrd="0" presId="urn:microsoft.com/office/officeart/2005/8/layout/gear1"/>
    <dgm:cxn modelId="{B0EFE12D-7BDF-477A-A3F3-8BBF20330369}" type="presOf" srcId="{4813016B-5459-4C9C-BEEC-52D209FB193E}" destId="{024F78BA-0AD0-4D9C-891A-AD934737BCFA}" srcOrd="1" destOrd="0" presId="urn:microsoft.com/office/officeart/2005/8/layout/gear1"/>
    <dgm:cxn modelId="{4ED84B5A-A754-4E54-B9CF-2915FCD67C74}" srcId="{D96C433B-E9E0-4C6A-9315-A136D89F442B}" destId="{1DAB7557-7375-44FA-A38A-FBEB2B447500}" srcOrd="2" destOrd="0" parTransId="{52EA6328-3C14-41B9-83F4-9390DBD5D9CD}" sibTransId="{1FC50461-8654-4A88-88C5-C5F203FDCC17}"/>
    <dgm:cxn modelId="{484B2A39-6C70-4C85-A0DD-543231AB1BDF}" type="presOf" srcId="{C6F107E5-4158-40B8-9FAF-5E3A63D601F3}" destId="{62615BAE-134D-4099-9781-B489332BEC67}" srcOrd="0" destOrd="0" presId="urn:microsoft.com/office/officeart/2005/8/layout/gear1"/>
    <dgm:cxn modelId="{A722276C-6D9B-4583-9C24-CC544BAB8AA4}" srcId="{D96C433B-E9E0-4C6A-9315-A136D89F442B}" destId="{C6F107E5-4158-40B8-9FAF-5E3A63D601F3}" srcOrd="1" destOrd="0" parTransId="{882A4014-AE35-47FC-B3B1-E82601FCF46B}" sibTransId="{62425B64-22C1-47C3-82E1-574B24AF5C9B}"/>
    <dgm:cxn modelId="{0955633D-EB5F-4021-ADFF-CE7E47D87478}" type="presOf" srcId="{C6F107E5-4158-40B8-9FAF-5E3A63D601F3}" destId="{223C9077-EEC3-4282-B07D-A1ED81504730}" srcOrd="1" destOrd="0" presId="urn:microsoft.com/office/officeart/2005/8/layout/gear1"/>
    <dgm:cxn modelId="{3D6C7862-FA7A-4ADD-91EA-20C2B4ECF471}" type="presOf" srcId="{62425B64-22C1-47C3-82E1-574B24AF5C9B}" destId="{EB8BEE76-3783-4A24-A4C5-E2207EF3112B}" srcOrd="0" destOrd="0" presId="urn:microsoft.com/office/officeart/2005/8/layout/gear1"/>
    <dgm:cxn modelId="{D6ADB9D7-49C8-46A2-A05E-E3DB4EC43ADF}" type="presOf" srcId="{C6F107E5-4158-40B8-9FAF-5E3A63D601F3}" destId="{EECA321D-E43B-4FBE-8D48-FB0D1A9F1845}" srcOrd="2" destOrd="0" presId="urn:microsoft.com/office/officeart/2005/8/layout/gear1"/>
    <dgm:cxn modelId="{17127F34-DBDB-495E-820D-4C8D025E6CC6}" type="presOf" srcId="{1DAB7557-7375-44FA-A38A-FBEB2B447500}" destId="{5FD6D5E6-4040-43BF-B5F1-7818AE052257}" srcOrd="1" destOrd="0" presId="urn:microsoft.com/office/officeart/2005/8/layout/gear1"/>
    <dgm:cxn modelId="{182CBA3D-F2E4-4205-848D-035DAC1FFA86}" type="presOf" srcId="{7B271922-D7C6-42F9-B68E-3C5968EE5C23}" destId="{67F38C4A-A89A-4D2C-AE24-CA110083E172}" srcOrd="0" destOrd="0" presId="urn:microsoft.com/office/officeart/2005/8/layout/gear1"/>
    <dgm:cxn modelId="{41786F0B-5C3E-4F2F-B5C0-DA4639A70723}" type="presOf" srcId="{D96C433B-E9E0-4C6A-9315-A136D89F442B}" destId="{5C9ACC03-47D6-4D43-B9C0-48D1B93BAA93}" srcOrd="0" destOrd="0" presId="urn:microsoft.com/office/officeart/2005/8/layout/gear1"/>
    <dgm:cxn modelId="{346787EC-A2D6-40E8-99CC-2C5419434004}" type="presOf" srcId="{1FC50461-8654-4A88-88C5-C5F203FDCC17}" destId="{89602C68-5BD8-4990-94EA-BA140938492A}" srcOrd="0" destOrd="0" presId="urn:microsoft.com/office/officeart/2005/8/layout/gear1"/>
    <dgm:cxn modelId="{F62B97E6-4FF1-4BC4-AAD0-4B496BF12290}" srcId="{D96C433B-E9E0-4C6A-9315-A136D89F442B}" destId="{4813016B-5459-4C9C-BEEC-52D209FB193E}" srcOrd="0" destOrd="0" parTransId="{45E9F04A-0C00-48CC-8559-753A7E8E0FC5}" sibTransId="{7B271922-D7C6-42F9-B68E-3C5968EE5C23}"/>
    <dgm:cxn modelId="{21D3A965-7703-4CEB-A3E1-D9962C8337A5}" type="presOf" srcId="{1DAB7557-7375-44FA-A38A-FBEB2B447500}" destId="{9AF110A9-505E-41C7-BE39-51F588D6F11C}" srcOrd="3" destOrd="0" presId="urn:microsoft.com/office/officeart/2005/8/layout/gear1"/>
    <dgm:cxn modelId="{D4D7173C-28A8-41A2-BD2A-0F590476C1CA}" type="presOf" srcId="{4813016B-5459-4C9C-BEEC-52D209FB193E}" destId="{FA3C5160-3ACC-4B75-A4E5-12D5C4E168ED}" srcOrd="0" destOrd="0" presId="urn:microsoft.com/office/officeart/2005/8/layout/gear1"/>
    <dgm:cxn modelId="{8DCC0C21-3A43-4DE1-A1D9-07617520EBC5}" type="presOf" srcId="{1DAB7557-7375-44FA-A38A-FBEB2B447500}" destId="{281B4A98-298C-4988-92D7-C05D081D6FD9}" srcOrd="2" destOrd="0" presId="urn:microsoft.com/office/officeart/2005/8/layout/gear1"/>
    <dgm:cxn modelId="{87DA4CF8-593B-4932-A800-C020CEFDC5BF}" type="presParOf" srcId="{5C9ACC03-47D6-4D43-B9C0-48D1B93BAA93}" destId="{FA3C5160-3ACC-4B75-A4E5-12D5C4E168ED}" srcOrd="0" destOrd="0" presId="urn:microsoft.com/office/officeart/2005/8/layout/gear1"/>
    <dgm:cxn modelId="{66DD79E0-E4AC-47AA-B704-8184AB8F2664}" type="presParOf" srcId="{5C9ACC03-47D6-4D43-B9C0-48D1B93BAA93}" destId="{024F78BA-0AD0-4D9C-891A-AD934737BCFA}" srcOrd="1" destOrd="0" presId="urn:microsoft.com/office/officeart/2005/8/layout/gear1"/>
    <dgm:cxn modelId="{54A60AAF-09DD-48F4-BD2C-EBC2762E6D5B}" type="presParOf" srcId="{5C9ACC03-47D6-4D43-B9C0-48D1B93BAA93}" destId="{8E6AF78C-A283-4C4E-87E4-D11647333BBB}" srcOrd="2" destOrd="0" presId="urn:microsoft.com/office/officeart/2005/8/layout/gear1"/>
    <dgm:cxn modelId="{1AD048CA-D83E-4351-80BB-4E648BCCD954}" type="presParOf" srcId="{5C9ACC03-47D6-4D43-B9C0-48D1B93BAA93}" destId="{62615BAE-134D-4099-9781-B489332BEC67}" srcOrd="3" destOrd="0" presId="urn:microsoft.com/office/officeart/2005/8/layout/gear1"/>
    <dgm:cxn modelId="{128D4A82-38DF-4354-BFE2-8275662454BC}" type="presParOf" srcId="{5C9ACC03-47D6-4D43-B9C0-48D1B93BAA93}" destId="{223C9077-EEC3-4282-B07D-A1ED81504730}" srcOrd="4" destOrd="0" presId="urn:microsoft.com/office/officeart/2005/8/layout/gear1"/>
    <dgm:cxn modelId="{B3A7F5E8-00EA-4DA5-9EC1-2C3C0605FE2C}" type="presParOf" srcId="{5C9ACC03-47D6-4D43-B9C0-48D1B93BAA93}" destId="{EECA321D-E43B-4FBE-8D48-FB0D1A9F1845}" srcOrd="5" destOrd="0" presId="urn:microsoft.com/office/officeart/2005/8/layout/gear1"/>
    <dgm:cxn modelId="{EFFEB909-559E-4C73-B21E-8A723EF4E424}" type="presParOf" srcId="{5C9ACC03-47D6-4D43-B9C0-48D1B93BAA93}" destId="{7FE57134-0585-4A7A-86DC-D887C9916092}" srcOrd="6" destOrd="0" presId="urn:microsoft.com/office/officeart/2005/8/layout/gear1"/>
    <dgm:cxn modelId="{64FB5D16-2DE0-47B6-8971-92992003A2D2}" type="presParOf" srcId="{5C9ACC03-47D6-4D43-B9C0-48D1B93BAA93}" destId="{5FD6D5E6-4040-43BF-B5F1-7818AE052257}" srcOrd="7" destOrd="0" presId="urn:microsoft.com/office/officeart/2005/8/layout/gear1"/>
    <dgm:cxn modelId="{11A2367E-5AAF-4C1F-B68C-C5AD52258196}" type="presParOf" srcId="{5C9ACC03-47D6-4D43-B9C0-48D1B93BAA93}" destId="{281B4A98-298C-4988-92D7-C05D081D6FD9}" srcOrd="8" destOrd="0" presId="urn:microsoft.com/office/officeart/2005/8/layout/gear1"/>
    <dgm:cxn modelId="{246DFF3E-CE8F-45F4-9EE1-2B6FAA5FB23F}" type="presParOf" srcId="{5C9ACC03-47D6-4D43-B9C0-48D1B93BAA93}" destId="{9AF110A9-505E-41C7-BE39-51F588D6F11C}" srcOrd="9" destOrd="0" presId="urn:microsoft.com/office/officeart/2005/8/layout/gear1"/>
    <dgm:cxn modelId="{15A057FA-7A07-4B87-B9C3-055059BF4DC6}" type="presParOf" srcId="{5C9ACC03-47D6-4D43-B9C0-48D1B93BAA93}" destId="{67F38C4A-A89A-4D2C-AE24-CA110083E172}" srcOrd="10" destOrd="0" presId="urn:microsoft.com/office/officeart/2005/8/layout/gear1"/>
    <dgm:cxn modelId="{375525F5-6E52-4D0E-AAC7-442E752DA918}" type="presParOf" srcId="{5C9ACC03-47D6-4D43-B9C0-48D1B93BAA93}" destId="{EB8BEE76-3783-4A24-A4C5-E2207EF3112B}" srcOrd="11" destOrd="0" presId="urn:microsoft.com/office/officeart/2005/8/layout/gear1"/>
    <dgm:cxn modelId="{D4DE7341-6C2E-4909-A65F-1C4CF2934E6B}" type="presParOf" srcId="{5C9ACC03-47D6-4D43-B9C0-48D1B93BAA93}" destId="{89602C68-5BD8-4990-94EA-BA140938492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C5160-3ACC-4B75-A4E5-12D5C4E168ED}">
      <dsp:nvSpPr>
        <dsp:cNvPr id="0" name=""/>
        <dsp:cNvSpPr/>
      </dsp:nvSpPr>
      <dsp:spPr>
        <a:xfrm>
          <a:off x="3991011" y="2076255"/>
          <a:ext cx="3466901" cy="3379439"/>
        </a:xfrm>
        <a:prstGeom prst="gear9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ПОКАЗ </a:t>
          </a:r>
          <a:r>
            <a:rPr lang="ru-RU" sz="2400" kern="1200" dirty="0" smtClean="0"/>
            <a:t>МУЛЬТРОЛИКА</a:t>
          </a:r>
          <a:endParaRPr lang="ru-RU" sz="2400" kern="1200" dirty="0"/>
        </a:p>
      </dsp:txBody>
      <dsp:txXfrm>
        <a:off x="4681476" y="2867872"/>
        <a:ext cx="2085971" cy="1737102"/>
      </dsp:txXfrm>
    </dsp:sp>
    <dsp:sp modelId="{62615BAE-134D-4099-9781-B489332BEC67}">
      <dsp:nvSpPr>
        <dsp:cNvPr id="0" name=""/>
        <dsp:cNvSpPr/>
      </dsp:nvSpPr>
      <dsp:spPr>
        <a:xfrm>
          <a:off x="0" y="2062407"/>
          <a:ext cx="3611962" cy="3295442"/>
        </a:xfrm>
        <a:prstGeom prst="gear6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КОНТРОЛЬ РОДИТЕЛЕЙ ПОВЕДЕНИЯ ДЕТЕЙ В СЕТИ ИНТЕРНЕТ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875647" y="2897059"/>
        <a:ext cx="1860668" cy="1626138"/>
      </dsp:txXfrm>
    </dsp:sp>
    <dsp:sp modelId="{7FE57134-0585-4A7A-86DC-D887C9916092}">
      <dsp:nvSpPr>
        <dsp:cNvPr id="0" name=""/>
        <dsp:cNvSpPr/>
      </dsp:nvSpPr>
      <dsp:spPr>
        <a:xfrm rot="20653316">
          <a:off x="2041740" y="-156388"/>
          <a:ext cx="3487831" cy="3546569"/>
        </a:xfrm>
        <a:prstGeom prst="gear6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ОБУЧАЮЩАЯ ИГРА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900000">
        <a:off x="2803239" y="624962"/>
        <a:ext cx="1964831" cy="1983868"/>
      </dsp:txXfrm>
    </dsp:sp>
    <dsp:sp modelId="{67F38C4A-A89A-4D2C-AE24-CA110083E172}">
      <dsp:nvSpPr>
        <dsp:cNvPr id="0" name=""/>
        <dsp:cNvSpPr/>
      </dsp:nvSpPr>
      <dsp:spPr>
        <a:xfrm rot="269726">
          <a:off x="4288605" y="1532625"/>
          <a:ext cx="3771926" cy="3771926"/>
        </a:xfrm>
        <a:prstGeom prst="circularArrow">
          <a:avLst>
            <a:gd name="adj1" fmla="val 4688"/>
            <a:gd name="adj2" fmla="val 299029"/>
            <a:gd name="adj3" fmla="val 2538373"/>
            <a:gd name="adj4" fmla="val 1581424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BEE76-3783-4A24-A4C5-E2207EF3112B}">
      <dsp:nvSpPr>
        <dsp:cNvPr id="0" name=""/>
        <dsp:cNvSpPr/>
      </dsp:nvSpPr>
      <dsp:spPr>
        <a:xfrm rot="20989167">
          <a:off x="-133356" y="1652881"/>
          <a:ext cx="2740540" cy="27405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02C68-5BD8-4990-94EA-BA140938492A}">
      <dsp:nvSpPr>
        <dsp:cNvPr id="0" name=""/>
        <dsp:cNvSpPr/>
      </dsp:nvSpPr>
      <dsp:spPr>
        <a:xfrm rot="6867497">
          <a:off x="2680460" y="-329871"/>
          <a:ext cx="2954854" cy="295485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B5929-F4AB-485D-A020-5F35D7D63273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A4563-0DFF-40BB-9789-87E967014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0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4563-0DFF-40BB-9789-87E967014D5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4563-0DFF-40BB-9789-87E967014D5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4563-0DFF-40BB-9789-87E967014D5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4563-0DFF-40BB-9789-87E967014D5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4563-0DFF-40BB-9789-87E967014D5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4563-0DFF-40BB-9789-87E967014D5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4563-0DFF-40BB-9789-87E967014D5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4563-0DFF-40BB-9789-87E967014D5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4563-0DFF-40BB-9789-87E967014D5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4563-0DFF-40BB-9789-87E967014D5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4563-0DFF-40BB-9789-87E967014D5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4563-0DFF-40BB-9789-87E967014D5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4563-0DFF-40BB-9789-87E967014D5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4563-0DFF-40BB-9789-87E967014D5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4563-0DFF-40BB-9789-87E967014D5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5675-D2A5-4317-B991-BCF15DAC4425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DEEA-A615-458E-9A9F-6F4BBF56E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БЕЗОПАСНОЕ ПОВЕДЕНИЕ НЕСОВЕРШЕННОЛЕТНИХ В СЕТИ ИНТЕРНЕТ</a:t>
            </a:r>
            <a:endParaRPr lang="ru-RU" sz="2800" b="1" dirty="0">
              <a:solidFill>
                <a:srgbClr val="0066CC"/>
              </a:solidFill>
            </a:endParaRPr>
          </a:p>
        </p:txBody>
      </p:sp>
      <p:sp>
        <p:nvSpPr>
          <p:cNvPr id="1028" name="AutoShape 4" descr="Картинки по запросу картинки персональные дан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картинки персональные дан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736"/>
            <a:ext cx="2236009" cy="157163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5214950"/>
            <a:ext cx="2500298" cy="14287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</p:pic>
      <p:sp>
        <p:nvSpPr>
          <p:cNvPr id="1036" name="AutoShape 12" descr="Картинки по запросу картинки персональные дан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Картинки по запросу картинки персональные дан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Картинки по запросу картинки персональные дан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Картинки по запросу картинки персональные дан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876"/>
            <a:ext cx="2428892" cy="1643074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</p:pic>
      <p:sp>
        <p:nvSpPr>
          <p:cNvPr id="1048" name="AutoShape 2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Картинки по запросу планета в интернете картин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143116"/>
            <a:ext cx="2357454" cy="1857388"/>
          </a:xfrm>
          <a:prstGeom prst="rect">
            <a:avLst/>
          </a:prstGeom>
          <a:noFill/>
        </p:spPr>
      </p:pic>
      <p:pic>
        <p:nvPicPr>
          <p:cNvPr id="1052" name="Picture 28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428736"/>
            <a:ext cx="2286016" cy="16525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</p:pic>
      <p:sp>
        <p:nvSpPr>
          <p:cNvPr id="25" name="Стрелка вправо 24"/>
          <p:cNvSpPr/>
          <p:nvPr/>
        </p:nvSpPr>
        <p:spPr>
          <a:xfrm rot="19241827">
            <a:off x="5715008" y="2214554"/>
            <a:ext cx="571504" cy="214314"/>
          </a:xfrm>
          <a:prstGeom prst="rightArrow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977382">
            <a:off x="5880717" y="4100056"/>
            <a:ext cx="628542" cy="244451"/>
          </a:xfrm>
          <a:prstGeom prst="rightArrow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2522100">
            <a:off x="3159876" y="2152378"/>
            <a:ext cx="696923" cy="247581"/>
          </a:xfrm>
          <a:prstGeom prst="rightArrow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8831004">
            <a:off x="3071140" y="4041383"/>
            <a:ext cx="741723" cy="215978"/>
          </a:xfrm>
          <a:prstGeom prst="rightArrow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4393405" y="4536289"/>
            <a:ext cx="714380" cy="214314"/>
          </a:xfrm>
          <a:prstGeom prst="rightArrow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214818"/>
            <a:ext cx="2205523" cy="167465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5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Вопрос теста</a:t>
            </a:r>
            <a:endParaRPr lang="ru-RU" sz="2800" b="1" dirty="0">
              <a:solidFill>
                <a:srgbClr val="0066CC"/>
              </a:solidFill>
            </a:endParaRP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52736"/>
            <a:ext cx="821537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Правильный ответ</a:t>
            </a:r>
            <a:endParaRPr lang="ru-RU" sz="2800" b="1" dirty="0">
              <a:solidFill>
                <a:srgbClr val="0066CC"/>
              </a:solidFill>
            </a:endParaRP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40768"/>
            <a:ext cx="8229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4397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Вопрос теста</a:t>
            </a:r>
            <a:endParaRPr lang="ru-RU" sz="2800" b="1" dirty="0">
              <a:solidFill>
                <a:srgbClr val="0066CC"/>
              </a:solidFill>
            </a:endParaRPr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85861"/>
            <a:ext cx="8229600" cy="483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Правильный ответ</a:t>
            </a:r>
            <a:endParaRPr lang="ru-RU" sz="2800" b="1" dirty="0">
              <a:solidFill>
                <a:srgbClr val="0066CC"/>
              </a:solidFill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1546"/>
            <a:ext cx="82296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ИГРЫ</a:t>
            </a:r>
            <a:endParaRPr lang="ru-RU" sz="2800" b="1" dirty="0">
              <a:solidFill>
                <a:srgbClr val="0066CC"/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96752"/>
            <a:ext cx="4038600" cy="49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41722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КОНКУРСЫ</a:t>
            </a:r>
            <a:endParaRPr lang="ru-RU" sz="2800" b="1" dirty="0">
              <a:solidFill>
                <a:srgbClr val="0066CC"/>
              </a:solidFill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28800"/>
            <a:ext cx="4038600" cy="411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28800"/>
            <a:ext cx="4038600" cy="410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66CC"/>
                </a:solidFill>
              </a:rPr>
              <a:t/>
            </a:r>
            <a:br>
              <a:rPr lang="en-US" sz="2800" b="1" dirty="0" smtClean="0">
                <a:solidFill>
                  <a:srgbClr val="0066CC"/>
                </a:solidFill>
              </a:rPr>
            </a:br>
            <a:r>
              <a:rPr lang="ru-RU" sz="2800" b="1" dirty="0" smtClean="0">
                <a:solidFill>
                  <a:srgbClr val="0066CC"/>
                </a:solidFill>
              </a:rPr>
              <a:t>ВИДЕОРОЛИК О ЗАЩИТЕ ДЕТСКИХ</a:t>
            </a:r>
            <a:br>
              <a:rPr lang="ru-RU" sz="2800" b="1" dirty="0" smtClean="0">
                <a:solidFill>
                  <a:srgbClr val="0066CC"/>
                </a:solidFill>
              </a:rPr>
            </a:br>
            <a:r>
              <a:rPr lang="ru-RU" sz="2800" b="1" dirty="0" smtClean="0">
                <a:solidFill>
                  <a:srgbClr val="0066CC"/>
                </a:solidFill>
              </a:rPr>
              <a:t> ПЕРСОЛНАЛЬНЫХ ДАННЫХ</a:t>
            </a:r>
            <a:r>
              <a:rPr lang="en-US" sz="2800" b="1" dirty="0" smtClean="0">
                <a:solidFill>
                  <a:srgbClr val="0066CC"/>
                </a:solidFill>
              </a:rPr>
              <a:t/>
            </a:r>
            <a:br>
              <a:rPr lang="en-US" sz="2800" b="1" dirty="0" smtClean="0">
                <a:solidFill>
                  <a:srgbClr val="0066CC"/>
                </a:solidFill>
              </a:rPr>
            </a:b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7745267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66CC"/>
                </a:solidFill>
              </a:rPr>
              <a:t>«Практическая психология безопасности: управление персональными данными в Интернете</a:t>
            </a:r>
            <a:r>
              <a:rPr lang="ru-RU" sz="2700" b="1" dirty="0" smtClean="0">
                <a:solidFill>
                  <a:srgbClr val="0066CC"/>
                </a:solidFill>
              </a:rPr>
              <a:t>»</a:t>
            </a:r>
            <a:br>
              <a:rPr lang="ru-RU" sz="2700" b="1" dirty="0" smtClean="0">
                <a:solidFill>
                  <a:srgbClr val="0066CC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https</a:t>
            </a:r>
            <a:r>
              <a:rPr lang="ru-RU" sz="4000" b="1" dirty="0">
                <a:solidFill>
                  <a:srgbClr val="00B050"/>
                </a:solidFill>
              </a:rPr>
              <a:t>://</a:t>
            </a:r>
            <a:r>
              <a:rPr lang="en-US" sz="4000" b="1" dirty="0">
                <a:solidFill>
                  <a:srgbClr val="00B050"/>
                </a:solidFill>
              </a:rPr>
              <a:t>cctld.ru</a:t>
            </a:r>
            <a:endParaRPr lang="ru-RU" sz="4000" dirty="0"/>
          </a:p>
        </p:txBody>
      </p:sp>
      <p:pic>
        <p:nvPicPr>
          <p:cNvPr id="4" name="Содержимое 3" descr="пособ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16832"/>
            <a:ext cx="4320480" cy="4392488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59894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CC"/>
                </a:solidFill>
              </a:rPr>
              <a:t>НЕДЕЛЯ БЕЗОПАСНОГО ПОВЕДЕНИЯ В СЕТИ ИНТЕРНЕТ</a:t>
            </a:r>
            <a:br>
              <a:rPr lang="ru-RU" sz="2400" b="1" dirty="0" smtClean="0">
                <a:solidFill>
                  <a:srgbClr val="0066CC"/>
                </a:solidFill>
              </a:rPr>
            </a:br>
            <a:r>
              <a:rPr lang="ru-RU" sz="2400" b="1" dirty="0" smtClean="0">
                <a:solidFill>
                  <a:srgbClr val="0066CC"/>
                </a:solidFill>
              </a:rPr>
              <a:t>с 3 по 9 апреля 2017 года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80620"/>
              </p:ext>
            </p:extLst>
          </p:nvPr>
        </p:nvGraphicFramePr>
        <p:xfrm>
          <a:off x="457200" y="1000108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Информационно-развлекательный сайт</a:t>
            </a:r>
            <a:r>
              <a:rPr lang="ru-RU" sz="2800" b="1" dirty="0" smtClean="0">
                <a:solidFill>
                  <a:srgbClr val="0066CC"/>
                </a:solidFill>
              </a:rPr>
              <a:t/>
            </a:r>
            <a:br>
              <a:rPr lang="ru-RU" sz="2800" b="1" dirty="0" smtClean="0">
                <a:solidFill>
                  <a:srgbClr val="0066CC"/>
                </a:solidFill>
              </a:rPr>
            </a:br>
            <a:r>
              <a:rPr lang="ru-RU" sz="2800" b="1" dirty="0" smtClean="0">
                <a:solidFill>
                  <a:srgbClr val="0066CC"/>
                </a:solidFill>
              </a:rPr>
              <a:t>ПЕРСОНАЛЬНЫЕДАННЫЕ.ДЕТИ</a:t>
            </a:r>
            <a:endParaRPr lang="ru-RU" sz="2800" b="1" dirty="0">
              <a:solidFill>
                <a:srgbClr val="0066CC"/>
              </a:solidFill>
            </a:endParaRPr>
          </a:p>
        </p:txBody>
      </p:sp>
      <p:pic>
        <p:nvPicPr>
          <p:cNvPr id="4" name="Содержимое 3" descr="Похожее изображение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84296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Правила</a:t>
            </a:r>
            <a:endParaRPr lang="ru-RU" sz="2800" b="1" dirty="0">
              <a:solidFill>
                <a:srgbClr val="0066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36904" cy="49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25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124744"/>
            <a:ext cx="8572530" cy="50189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ТЕСТЫ</a:t>
            </a:r>
            <a:endParaRPr lang="ru-RU" sz="28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Вопросы теста</a:t>
            </a:r>
            <a:endParaRPr lang="ru-RU" sz="2800" b="1" dirty="0">
              <a:solidFill>
                <a:srgbClr val="0066CC"/>
              </a:solidFill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128792" cy="47853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rgbClr val="0066CC"/>
                </a:solidFill>
              </a:rPr>
              <a:t>Вопросы теста</a:t>
            </a:r>
            <a:endParaRPr lang="ru-RU" sz="28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Правильный ответ</a:t>
            </a:r>
            <a:endParaRPr lang="ru-RU" sz="2800" b="1" dirty="0">
              <a:solidFill>
                <a:srgbClr val="0066CC"/>
              </a:solidFill>
            </a:endParaRP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40768"/>
            <a:ext cx="8229600" cy="437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Вопрос теста</a:t>
            </a:r>
            <a:endParaRPr lang="ru-RU" sz="2800" b="1" dirty="0">
              <a:solidFill>
                <a:srgbClr val="0066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980728"/>
            <a:ext cx="809905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0175"/>
            <a:ext cx="82296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CC"/>
                </a:solidFill>
              </a:rPr>
              <a:t>Правильный ответ</a:t>
            </a:r>
            <a:endParaRPr lang="ru-RU" sz="28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2829</TotalTime>
  <Words>73</Words>
  <Application>Microsoft Office PowerPoint</Application>
  <PresentationFormat>Экран (4:3)</PresentationFormat>
  <Paragraphs>36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БЕЗОПАСНОЕ ПОВЕДЕНИЕ НЕСОВЕРШЕННОЛЕТНИХ В СЕТИ ИНТЕРНЕТ</vt:lpstr>
      <vt:lpstr>НЕДЕЛЯ БЕЗОПАСНОГО ПОВЕДЕНИЯ В СЕТИ ИНТЕРНЕТ с 3 по 9 апреля 2017 года</vt:lpstr>
      <vt:lpstr>Информационно-развлекательный сайт ПЕРСОНАЛЬНЫЕДАННЫЕ.ДЕТИ</vt:lpstr>
      <vt:lpstr>Правила</vt:lpstr>
      <vt:lpstr>ТЕСТЫ</vt:lpstr>
      <vt:lpstr>Вопросы теста</vt:lpstr>
      <vt:lpstr>Правильный ответ</vt:lpstr>
      <vt:lpstr>Вопрос теста</vt:lpstr>
      <vt:lpstr>Правильный ответ</vt:lpstr>
      <vt:lpstr>Вопрос теста</vt:lpstr>
      <vt:lpstr>Правильный ответ</vt:lpstr>
      <vt:lpstr>Вопрос теста</vt:lpstr>
      <vt:lpstr>Правильный ответ</vt:lpstr>
      <vt:lpstr>ИГРЫ</vt:lpstr>
      <vt:lpstr>КОНКУРСЫ</vt:lpstr>
      <vt:lpstr> ВИДЕОРОЛИК О ЗАЩИТЕ ДЕТСКИХ  ПЕРСОЛНАЛЬНЫХ ДАННЫХ </vt:lpstr>
      <vt:lpstr>«Практическая психология безопасности: управление персональными данными в Интернете» https://cctld.ru</vt:lpstr>
    </vt:vector>
  </TitlesOfParts>
  <Company>Россвязькомнадзор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jamaludinov-sha</dc:creator>
  <cp:lastModifiedBy>poul</cp:lastModifiedBy>
  <cp:revision>440</cp:revision>
  <dcterms:created xsi:type="dcterms:W3CDTF">2016-04-05T08:38:09Z</dcterms:created>
  <dcterms:modified xsi:type="dcterms:W3CDTF">2017-03-14T09:20:19Z</dcterms:modified>
</cp:coreProperties>
</file>